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d6872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d6872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Katie Graber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Charlene Gingerich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013250"/>
            <a:ext cx="7630200" cy="31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66950"/>
            <a:ext cx="7630200" cy="3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my storms drive through.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